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8321040" y="0"/>
            <a:ext cx="3867912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4" name="Shape 2"/>
          <p:cNvSpPr/>
          <p:nvPr/>
        </p:nvSpPr>
        <p:spPr>
          <a:xfrm>
            <a:off x="8321040" y="0"/>
            <a:ext cx="22860" cy="685800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640080"/>
            <a:ext cx="76809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Land Your</a:t>
            </a:r>
            <a:endParaRPr lang="en-US" sz="6400" dirty="0"/>
          </a:p>
          <a:p>
            <a:pPr indent="0" marL="0">
              <a:buNone/>
            </a:pPr>
            <a:r>
              <a:rPr lang="en-US" sz="64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Role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457200" y="33375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Claude</a:t>
            </a:r>
            <a:endParaRPr lang="en-US" sz="4600" dirty="0"/>
          </a:p>
        </p:txBody>
      </p:sp>
      <p:sp>
        <p:nvSpPr>
          <p:cNvPr id="9" name="Shape 7"/>
          <p:cNvSpPr/>
          <p:nvPr/>
        </p:nvSpPr>
        <p:spPr>
          <a:xfrm>
            <a:off x="457200" y="4251960"/>
            <a:ext cx="768096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438912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hands-on 90-minute session — CV overhaul, LinkedIn, cover letters,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prep, and daily accountability with Claude as your partner.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5193792"/>
            <a:ext cx="1783080" cy="457200"/>
          </a:xfrm>
          <a:prstGeom prst="rect">
            <a:avLst>
              <a:gd name="adj" fmla="val 16000"/>
            </a:avLst>
          </a:prstGeom>
          <a:solidFill>
            <a:srgbClr val="FFFFFF"/>
          </a:solidFill>
          <a:ln w="10160">
            <a:solidFill>
              <a:srgbClr val="E2D5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519379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60-day target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359152" y="5193792"/>
            <a:ext cx="1783080" cy="457200"/>
          </a:xfrm>
          <a:prstGeom prst="rect">
            <a:avLst>
              <a:gd name="adj" fmla="val 16000"/>
            </a:avLst>
          </a:prstGeom>
          <a:solidFill>
            <a:srgbClr val="FFFFFF"/>
          </a:solidFill>
          <a:ln w="10160">
            <a:solidFill>
              <a:srgbClr val="E2D5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359152" y="519379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90 min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261104" y="5193792"/>
            <a:ext cx="1783080" cy="457200"/>
          </a:xfrm>
          <a:prstGeom prst="rect">
            <a:avLst>
              <a:gd name="adj" fmla="val 16000"/>
            </a:avLst>
          </a:prstGeom>
          <a:solidFill>
            <a:srgbClr val="FFFFFF"/>
          </a:solidFill>
          <a:ln w="10160">
            <a:solidFill>
              <a:srgbClr val="E2D5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61104" y="519379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19 prompts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163056" y="5193792"/>
            <a:ext cx="1783080" cy="457200"/>
          </a:xfrm>
          <a:prstGeom prst="rect">
            <a:avLst>
              <a:gd name="adj" fmla="val 16000"/>
            </a:avLst>
          </a:prstGeom>
          <a:solidFill>
            <a:srgbClr val="FFFFFF"/>
          </a:solidFill>
          <a:ln w="10160">
            <a:solidFill>
              <a:srgbClr val="E2D5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63056" y="519379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Tracker included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366760" y="256032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EEE5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60DayJob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8412480" y="4572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WORKSHOP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8412480" y="5943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60dayjob.com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412480" y="623620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Yad  ·  Free to join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24" name="Shape 22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25" name="Text 23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Yad  ·  claude.ai free tier is enough for everything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 ·  SYSTEM &amp; MOMENTUM  ·  80–90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a system that outlasts motivation.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47472" y="1143000"/>
            <a:ext cx="2231136" cy="1627632"/>
          </a:xfrm>
          <a:prstGeom prst="rect">
            <a:avLst>
              <a:gd name="adj" fmla="val 3371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" y="1143000"/>
            <a:ext cx="2231136" cy="347472"/>
          </a:xfrm>
          <a:prstGeom prst="rect">
            <a:avLst>
              <a:gd name="adj" fmla="val 15789"/>
            </a:avLst>
          </a:prstGeom>
          <a:solidFill>
            <a:srgbClr val="C2410C"/>
          </a:solidFill>
          <a:ln/>
        </p:spPr>
      </p:sp>
      <p:sp>
        <p:nvSpPr>
          <p:cNvPr id="9" name="Text 7"/>
          <p:cNvSpPr/>
          <p:nvPr/>
        </p:nvSpPr>
        <p:spPr>
          <a:xfrm>
            <a:off x="347472" y="1143000"/>
            <a:ext cx="22311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2048256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tracker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3 goals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688336" y="1143000"/>
            <a:ext cx="2231136" cy="1627632"/>
          </a:xfrm>
          <a:prstGeom prst="rect">
            <a:avLst>
              <a:gd name="adj" fmla="val 3371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688336" y="1143000"/>
            <a:ext cx="2231136" cy="347472"/>
          </a:xfrm>
          <a:prstGeom prst="rect">
            <a:avLst>
              <a:gd name="adj" fmla="val 15789"/>
            </a:avLst>
          </a:prstGeom>
          <a:solidFill>
            <a:srgbClr val="C2410C"/>
          </a:solidFill>
          <a:ln/>
        </p:spPr>
      </p:sp>
      <p:sp>
        <p:nvSpPr>
          <p:cNvPr id="13" name="Text 11"/>
          <p:cNvSpPr/>
          <p:nvPr/>
        </p:nvSpPr>
        <p:spPr>
          <a:xfrm>
            <a:off x="2688336" y="1143000"/>
            <a:ext cx="22311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98064" y="1554480"/>
            <a:ext cx="2048256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3 companies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Claude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029200" y="1143000"/>
            <a:ext cx="2231136" cy="1627632"/>
          </a:xfrm>
          <a:prstGeom prst="rect">
            <a:avLst>
              <a:gd name="adj" fmla="val 3371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0" y="1143000"/>
            <a:ext cx="2231136" cy="347472"/>
          </a:xfrm>
          <a:prstGeom prst="rect">
            <a:avLst>
              <a:gd name="adj" fmla="val 15789"/>
            </a:avLst>
          </a:prstGeom>
          <a:solidFill>
            <a:srgbClr val="C2410C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0" y="1143000"/>
            <a:ext cx="22311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38928" y="1554480"/>
            <a:ext cx="2048256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at least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tailored applications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370064" y="1143000"/>
            <a:ext cx="2231136" cy="1627632"/>
          </a:xfrm>
          <a:prstGeom prst="rect">
            <a:avLst>
              <a:gd name="adj" fmla="val 3371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70064" y="1143000"/>
            <a:ext cx="2231136" cy="347472"/>
          </a:xfrm>
          <a:prstGeom prst="rect">
            <a:avLst>
              <a:gd name="adj" fmla="val 15789"/>
            </a:avLst>
          </a:prstGeom>
          <a:solidFill>
            <a:srgbClr val="C2410C"/>
          </a:solidFill>
          <a:ln/>
        </p:spPr>
      </p:sp>
      <p:sp>
        <p:nvSpPr>
          <p:cNvPr id="21" name="Text 19"/>
          <p:cNvSpPr/>
          <p:nvPr/>
        </p:nvSpPr>
        <p:spPr>
          <a:xfrm>
            <a:off x="7370064" y="1143000"/>
            <a:ext cx="22311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479792" y="1554480"/>
            <a:ext cx="2048256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networking outreach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mock interview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9710928" y="1143000"/>
            <a:ext cx="2231136" cy="1627632"/>
          </a:xfrm>
          <a:prstGeom prst="rect">
            <a:avLst>
              <a:gd name="adj" fmla="val 3371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710928" y="1143000"/>
            <a:ext cx="2231136" cy="347472"/>
          </a:xfrm>
          <a:prstGeom prst="rect">
            <a:avLst>
              <a:gd name="adj" fmla="val 15789"/>
            </a:avLst>
          </a:prstGeom>
          <a:solidFill>
            <a:srgbClr val="D97706"/>
          </a:solidFill>
          <a:ln/>
        </p:spPr>
      </p:sp>
      <p:sp>
        <p:nvSpPr>
          <p:cNvPr id="25" name="Text 23"/>
          <p:cNvSpPr/>
          <p:nvPr/>
        </p:nvSpPr>
        <p:spPr>
          <a:xfrm>
            <a:off x="9710928" y="1143000"/>
            <a:ext cx="22311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820656" y="1554480"/>
            <a:ext cx="2048256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 on week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tracker fully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47472" y="2907792"/>
            <a:ext cx="3877056" cy="1115568"/>
          </a:xfrm>
          <a:prstGeom prst="rect">
            <a:avLst>
              <a:gd name="adj" fmla="val 4918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47472" y="2907792"/>
            <a:ext cx="3877056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29" name="Shape 27"/>
          <p:cNvSpPr/>
          <p:nvPr/>
        </p:nvSpPr>
        <p:spPr>
          <a:xfrm>
            <a:off x="347472" y="2907792"/>
            <a:ext cx="36576" cy="111556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2953512"/>
            <a:ext cx="3694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17 — WEEKLY CHECK-IN</a:t>
            </a:r>
            <a:endParaRPr lang="en-US" sz="650" dirty="0"/>
          </a:p>
        </p:txBody>
      </p:sp>
      <p:sp>
        <p:nvSpPr>
          <p:cNvPr id="31" name="Text 29"/>
          <p:cNvSpPr/>
          <p:nvPr/>
        </p:nvSpPr>
        <p:spPr>
          <a:xfrm>
            <a:off x="457200" y="3182112"/>
            <a:ext cx="3694176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in week [X] of my 60-day search. Here's where I am: [paste tracker summary]. Applied [N], interviews [N], heard nothing from [N]. Help: where to focus this week, what I'm neglecting, is my pace enough for 60 days, one thing to do differently.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315968" y="2907792"/>
            <a:ext cx="3877056" cy="1115568"/>
          </a:xfrm>
          <a:prstGeom prst="rect">
            <a:avLst>
              <a:gd name="adj" fmla="val 4918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315968" y="2907792"/>
            <a:ext cx="3877056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34" name="Shape 32"/>
          <p:cNvSpPr/>
          <p:nvPr/>
        </p:nvSpPr>
        <p:spPr>
          <a:xfrm>
            <a:off x="4315968" y="2907792"/>
            <a:ext cx="36576" cy="111556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35" name="Text 33"/>
          <p:cNvSpPr/>
          <p:nvPr/>
        </p:nvSpPr>
        <p:spPr>
          <a:xfrm>
            <a:off x="4425696" y="2953512"/>
            <a:ext cx="3694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18 — FOLLOW-UP AFTER INTERVIEW</a:t>
            </a:r>
            <a:endParaRPr lang="en-US" sz="650" dirty="0"/>
          </a:p>
        </p:txBody>
      </p:sp>
      <p:sp>
        <p:nvSpPr>
          <p:cNvPr id="36" name="Text 34"/>
          <p:cNvSpPr/>
          <p:nvPr/>
        </p:nvSpPr>
        <p:spPr>
          <a:xfrm>
            <a:off x="4425696" y="3182112"/>
            <a:ext cx="3694176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had an interview for [role] at [company]. Interviewer: [name]. We talked about [1–2 topics]. I felt [honest take]. Write a short, warm follow-up — not gushing, just genuine. Reference something specific. Under 150 words.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8284464" y="2907792"/>
            <a:ext cx="3877056" cy="1115568"/>
          </a:xfrm>
          <a:prstGeom prst="rect">
            <a:avLst>
              <a:gd name="adj" fmla="val 4918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284464" y="2907792"/>
            <a:ext cx="3877056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39" name="Shape 37"/>
          <p:cNvSpPr/>
          <p:nvPr/>
        </p:nvSpPr>
        <p:spPr>
          <a:xfrm>
            <a:off x="8284464" y="2907792"/>
            <a:ext cx="36576" cy="111556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0" name="Text 38"/>
          <p:cNvSpPr/>
          <p:nvPr/>
        </p:nvSpPr>
        <p:spPr>
          <a:xfrm>
            <a:off x="8394192" y="2953512"/>
            <a:ext cx="3694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19 — NEGOTIATE YOUR OFFER</a:t>
            </a:r>
            <a:endParaRPr lang="en-US" sz="650" dirty="0"/>
          </a:p>
        </p:txBody>
      </p:sp>
      <p:sp>
        <p:nvSpPr>
          <p:cNvPr id="41" name="Text 39"/>
          <p:cNvSpPr/>
          <p:nvPr/>
        </p:nvSpPr>
        <p:spPr>
          <a:xfrm>
            <a:off x="8394192" y="3182112"/>
            <a:ext cx="3694176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I've received an offer. Salary: [X], I expected [Y]. Draft a response: genuine enthusiasm, specific counter-offer with justification, no burned goodwill. Tone: confident but collaborative.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47472" y="4133088"/>
            <a:ext cx="11521440" cy="932688"/>
          </a:xfrm>
          <a:prstGeom prst="rect">
            <a:avLst>
              <a:gd name="adj" fmla="val 5882"/>
            </a:avLst>
          </a:prstGeom>
          <a:solidFill>
            <a:srgbClr val="FFF7ED"/>
          </a:solidFill>
          <a:ln w="10160">
            <a:solidFill>
              <a:srgbClr val="FDDCB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02920" y="4224528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60-day framework in one sentence: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02920" y="4480560"/>
            <a:ext cx="11155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to 5+ tailored roles per week. Do a daily standup with Claude every morning. Track every application. Follow up on everything. Iterate every single week based on what's actually working.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46" name="Shape 44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47" name="Text 45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ALL 19 PROMPTS AT A GLANCE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Download the full prompt guide at 60dayjob.com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47472" y="1170432"/>
            <a:ext cx="3767328" cy="2874325"/>
          </a:xfrm>
          <a:prstGeom prst="rect">
            <a:avLst>
              <a:gd name="adj" fmla="val 1909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" y="1170432"/>
            <a:ext cx="3767328" cy="256032"/>
          </a:xfrm>
          <a:prstGeom prst="rect">
            <a:avLst>
              <a:gd name="adj" fmla="val 21429"/>
            </a:avLst>
          </a:prstGeom>
          <a:solidFill>
            <a:srgbClr val="C2410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207008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ACCOUNTABILITY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3584448" cy="5163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01 · Daily morning standup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57200" y="1979383"/>
            <a:ext cx="3584448" cy="5163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02 · Weekly accountability review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57200" y="2495727"/>
            <a:ext cx="3584448" cy="5163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03 · When losing momentum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57200" y="3012070"/>
            <a:ext cx="3584448" cy="5163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16 · Audit your tracker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57200" y="3528414"/>
            <a:ext cx="3584448" cy="5163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17 · Weekly check-in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47472" y="4154485"/>
            <a:ext cx="3767328" cy="2154875"/>
          </a:xfrm>
          <a:prstGeom prst="rect">
            <a:avLst>
              <a:gd name="adj" fmla="val 2546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47472" y="4154485"/>
            <a:ext cx="3767328" cy="256032"/>
          </a:xfrm>
          <a:prstGeom prst="rect">
            <a:avLst>
              <a:gd name="adj" fmla="val 21429"/>
            </a:avLst>
          </a:prstGeom>
          <a:solidFill>
            <a:srgbClr val="B45309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191061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CV &amp; APPLICATION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457200" y="4447093"/>
            <a:ext cx="3584448" cy="6207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04 · Diagnose your CV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57200" y="5067849"/>
            <a:ext cx="3584448" cy="6207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05 · Rewrite bullet points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57200" y="5688604"/>
            <a:ext cx="3584448" cy="6207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06 · Tailor CV for a role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315968" y="1170432"/>
            <a:ext cx="3767328" cy="2514600"/>
          </a:xfrm>
          <a:prstGeom prst="rect">
            <a:avLst>
              <a:gd name="adj" fmla="val 2182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315968" y="1170432"/>
            <a:ext cx="3767328" cy="256032"/>
          </a:xfrm>
          <a:prstGeom prst="rect">
            <a:avLst>
              <a:gd name="adj" fmla="val 21429"/>
            </a:avLst>
          </a:prstGeom>
          <a:solidFill>
            <a:srgbClr val="D97706"/>
          </a:solidFill>
          <a:ln/>
        </p:spPr>
      </p:sp>
      <p:sp>
        <p:nvSpPr>
          <p:cNvPr id="23" name="Text 21"/>
          <p:cNvSpPr/>
          <p:nvPr/>
        </p:nvSpPr>
        <p:spPr>
          <a:xfrm>
            <a:off x="4425696" y="1207008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LINKEDIN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4425696" y="1463040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07 · Magnetic headline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425696" y="2203704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08 · About section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425696" y="2944368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09 · Network outreach message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315968" y="3794760"/>
            <a:ext cx="3767328" cy="2514600"/>
          </a:xfrm>
          <a:prstGeom prst="rect">
            <a:avLst>
              <a:gd name="adj" fmla="val 2182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315968" y="3794760"/>
            <a:ext cx="3767328" cy="256032"/>
          </a:xfrm>
          <a:prstGeom prst="rect">
            <a:avLst>
              <a:gd name="adj" fmla="val 21429"/>
            </a:avLst>
          </a:prstGeom>
          <a:solidFill>
            <a:srgbClr val="92400E"/>
          </a:solidFill>
          <a:ln/>
        </p:spPr>
      </p:sp>
      <p:sp>
        <p:nvSpPr>
          <p:cNvPr id="29" name="Text 27"/>
          <p:cNvSpPr/>
          <p:nvPr/>
        </p:nvSpPr>
        <p:spPr>
          <a:xfrm>
            <a:off x="4425696" y="3831336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COVER LETTERS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4425696" y="4087368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10 · Cover letter in 10 min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425696" y="4828032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11 · Research a company fast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425696" y="5568696"/>
            <a:ext cx="3584448" cy="740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12 · Address a gap or red flag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8284464" y="1170432"/>
            <a:ext cx="3767328" cy="2874325"/>
          </a:xfrm>
          <a:prstGeom prst="rect">
            <a:avLst>
              <a:gd name="adj" fmla="val 1909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284464" y="1170432"/>
            <a:ext cx="3767328" cy="256032"/>
          </a:xfrm>
          <a:prstGeom prst="rect">
            <a:avLst>
              <a:gd name="adj" fmla="val 21429"/>
            </a:avLst>
          </a:prstGeom>
          <a:solidFill>
            <a:srgbClr val="78350F"/>
          </a:solidFill>
          <a:ln/>
        </p:spPr>
      </p:sp>
      <p:sp>
        <p:nvSpPr>
          <p:cNvPr id="35" name="Text 33"/>
          <p:cNvSpPr/>
          <p:nvPr/>
        </p:nvSpPr>
        <p:spPr>
          <a:xfrm>
            <a:off x="8394192" y="1207008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INTERVIEWS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8394192" y="1463040"/>
            <a:ext cx="3584448" cy="8605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13 · Full mock interview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8394192" y="2323612"/>
            <a:ext cx="3584448" cy="8605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14 · Strengthen STAR answer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8394192" y="3184185"/>
            <a:ext cx="3584448" cy="8605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15 · Smart questions to ask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8284464" y="4154485"/>
            <a:ext cx="3767328" cy="2154875"/>
          </a:xfrm>
          <a:prstGeom prst="rect">
            <a:avLst>
              <a:gd name="adj" fmla="val 2546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284464" y="4154485"/>
            <a:ext cx="3767328" cy="256032"/>
          </a:xfrm>
          <a:prstGeom prst="rect">
            <a:avLst>
              <a:gd name="adj" fmla="val 21429"/>
            </a:avLst>
          </a:prstGeom>
          <a:solidFill>
            <a:srgbClr val="7C2D12"/>
          </a:solidFill>
          <a:ln/>
        </p:spPr>
      </p:sp>
      <p:sp>
        <p:nvSpPr>
          <p:cNvPr id="41" name="Text 39"/>
          <p:cNvSpPr/>
          <p:nvPr/>
        </p:nvSpPr>
        <p:spPr>
          <a:xfrm>
            <a:off x="8394192" y="4191061"/>
            <a:ext cx="35844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 &amp; OFFERS</a:t>
            </a:r>
            <a:endParaRPr lang="en-US" sz="750" dirty="0"/>
          </a:p>
        </p:txBody>
      </p:sp>
      <p:sp>
        <p:nvSpPr>
          <p:cNvPr id="42" name="Text 40"/>
          <p:cNvSpPr/>
          <p:nvPr/>
        </p:nvSpPr>
        <p:spPr>
          <a:xfrm>
            <a:off x="8394192" y="4447093"/>
            <a:ext cx="3584448" cy="9311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18 · Follow-up after interview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8394192" y="5378226"/>
            <a:ext cx="3584448" cy="9311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19 · Negotiate your offer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45" name="Shape 43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46" name="Text 44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57200"/>
            <a:ext cx="6858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You've got</a:t>
            </a:r>
            <a:endParaRPr lang="en-US" sz="5800" dirty="0"/>
          </a:p>
          <a:p>
            <a:pPr indent="0" marL="0">
              <a:buNone/>
            </a:pPr>
            <a:r>
              <a:rPr lang="en-US" sz="5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</a:t>
            </a:r>
            <a:endParaRPr lang="en-US" sz="5800" dirty="0"/>
          </a:p>
          <a:p>
            <a:pPr indent="0" marL="0">
              <a:buNone/>
            </a:pPr>
            <a:r>
              <a:rPr lang="en-US" sz="5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need.</a:t>
            </a:r>
            <a:endParaRPr lang="en-US" sz="5800" dirty="0"/>
          </a:p>
        </p:txBody>
      </p:sp>
      <p:sp>
        <p:nvSpPr>
          <p:cNvPr id="6" name="Shape 4"/>
          <p:cNvSpPr/>
          <p:nvPr/>
        </p:nvSpPr>
        <p:spPr>
          <a:xfrm>
            <a:off x="457200" y="3749040"/>
            <a:ext cx="11338560" cy="22860"/>
          </a:xfrm>
          <a:prstGeom prst="rect">
            <a:avLst/>
          </a:prstGeom>
          <a:solidFill>
            <a:srgbClr val="2D140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3840480"/>
            <a:ext cx="7498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C4B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searching after an unexpected exit is genuinely hard. It's okay to not be at full speed every day.</a:t>
            </a: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C4B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matters is that you have a system — so when you're ready to move, there's no friction.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C4B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handles the writing, the research, the prep. You focus on the human parts: the conversations, the relationships, and showing up well in the room.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7200" y="5577840"/>
            <a:ext cx="11338560" cy="777240"/>
          </a:xfrm>
          <a:prstGeom prst="rect">
            <a:avLst>
              <a:gd name="adj" fmla="val 9412"/>
            </a:avLst>
          </a:prstGeom>
          <a:solidFill>
            <a:srgbClr val="1A0A04"/>
          </a:solidFill>
          <a:ln w="10160">
            <a:solidFill>
              <a:srgbClr val="C2410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" y="5650992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60-day framework: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21792" y="5907024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to 5+ tailored roles per week. Daily standup with Claude every morning. Track every application. Follow up on everything. Iterate every week.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955280" y="3840480"/>
            <a:ext cx="3657600" cy="640080"/>
          </a:xfrm>
          <a:prstGeom prst="rect">
            <a:avLst>
              <a:gd name="adj" fmla="val 11429"/>
            </a:avLst>
          </a:prstGeom>
          <a:solidFill>
            <a:srgbClr val="150A04"/>
          </a:solidFill>
          <a:ln w="10160">
            <a:solidFill>
              <a:srgbClr val="3B1A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955280" y="38404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iwant@60dayjob.com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7955280" y="4160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general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7955280" y="4617720"/>
            <a:ext cx="3657600" cy="640080"/>
          </a:xfrm>
          <a:prstGeom prst="rect">
            <a:avLst>
              <a:gd name="adj" fmla="val 11429"/>
            </a:avLst>
          </a:prstGeom>
          <a:solidFill>
            <a:srgbClr val="2D1406"/>
          </a:solidFill>
          <a:ln w="10160">
            <a:solidFill>
              <a:srgbClr val="C2410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955280" y="4617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getthem@60dayjob.com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7955280" y="4937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Recruiters &amp; companies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0" y="6565392"/>
            <a:ext cx="12192000" cy="292608"/>
          </a:xfrm>
          <a:prstGeom prst="rect">
            <a:avLst/>
          </a:prstGeom>
          <a:solidFill>
            <a:srgbClr val="0A0604"/>
          </a:solidFill>
          <a:ln/>
        </p:spPr>
      </p:sp>
      <p:sp>
        <p:nvSpPr>
          <p:cNvPr id="18" name="Text 16"/>
          <p:cNvSpPr/>
          <p:nvPr/>
        </p:nvSpPr>
        <p:spPr>
          <a:xfrm>
            <a:off x="0" y="6565392"/>
            <a:ext cx="1219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  ·  60 days starts now.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SESSION AGENDA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 Minutes. 8 Modules. Everything you need.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47472" y="1170432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" y="1170432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9" name="Text 7"/>
          <p:cNvSpPr/>
          <p:nvPr/>
        </p:nvSpPr>
        <p:spPr>
          <a:xfrm>
            <a:off x="347472" y="1463040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00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69264" y="1252728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0–10 min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969264" y="1444752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60-Day Goal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969264" y="1737360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BS: what it takes to land in 60 days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355080" y="1170432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55080" y="1170432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6355080" y="1463040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976872" y="1252728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10–20 min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6976872" y="1444752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Mindset &amp; Accountability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976872" y="1737360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standups, tracking everything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47472" y="2304288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47472" y="2304288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21" name="Text 19"/>
          <p:cNvSpPr/>
          <p:nvPr/>
        </p:nvSpPr>
        <p:spPr>
          <a:xfrm>
            <a:off x="347472" y="2596896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69264" y="2386584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20–35 min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969264" y="2578608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CV Overhaul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69264" y="2871216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Diagnose, rewrite, tailor — beat ATS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355080" y="2304288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355080" y="2304288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27" name="Text 25"/>
          <p:cNvSpPr/>
          <p:nvPr/>
        </p:nvSpPr>
        <p:spPr>
          <a:xfrm>
            <a:off x="6355080" y="2596896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976872" y="2386584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35–50 min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6976872" y="2578608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LinkedIn Profile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6976872" y="2871216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Headline, About section, outreach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47472" y="3438144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47472" y="3438144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33" name="Text 31"/>
          <p:cNvSpPr/>
          <p:nvPr/>
        </p:nvSpPr>
        <p:spPr>
          <a:xfrm>
            <a:off x="347472" y="3730752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969264" y="3520440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50–60 min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969264" y="3712464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Cover Letters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969264" y="4005072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letters in under 10 minutes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6355080" y="3438144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355080" y="3438144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39" name="Text 37"/>
          <p:cNvSpPr/>
          <p:nvPr/>
        </p:nvSpPr>
        <p:spPr>
          <a:xfrm>
            <a:off x="6355080" y="3730752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6976872" y="3520440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60–70 min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6976872" y="3712464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Interview Prep</a:t>
            </a:r>
            <a:endParaRPr lang="en-US" sz="1250" dirty="0"/>
          </a:p>
        </p:txBody>
      </p:sp>
      <p:sp>
        <p:nvSpPr>
          <p:cNvPr id="42" name="Text 40"/>
          <p:cNvSpPr/>
          <p:nvPr/>
        </p:nvSpPr>
        <p:spPr>
          <a:xfrm>
            <a:off x="6976872" y="4005072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Mock interviews, STAR, smart questions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47472" y="4572000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47472" y="4572000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45" name="Text 43"/>
          <p:cNvSpPr/>
          <p:nvPr/>
        </p:nvSpPr>
        <p:spPr>
          <a:xfrm>
            <a:off x="347472" y="4864608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969264" y="4654296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70–80 min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969264" y="4846320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 Tracker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969264" y="5138928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every application, every day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355080" y="4572000"/>
            <a:ext cx="5806440" cy="1024128"/>
          </a:xfrm>
          <a:prstGeom prst="rect">
            <a:avLst>
              <a:gd name="adj" fmla="val 5357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355080" y="4572000"/>
            <a:ext cx="530352" cy="1024128"/>
          </a:xfrm>
          <a:prstGeom prst="rect">
            <a:avLst>
              <a:gd name="adj" fmla="val 10345"/>
            </a:avLst>
          </a:prstGeom>
          <a:solidFill>
            <a:srgbClr val="C2410C"/>
          </a:solidFill>
          <a:ln/>
        </p:spPr>
      </p:sp>
      <p:sp>
        <p:nvSpPr>
          <p:cNvPr id="51" name="Text 49"/>
          <p:cNvSpPr/>
          <p:nvPr/>
        </p:nvSpPr>
        <p:spPr>
          <a:xfrm>
            <a:off x="6355080" y="4864608"/>
            <a:ext cx="53035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500" dirty="0"/>
          </a:p>
        </p:txBody>
      </p:sp>
      <p:sp>
        <p:nvSpPr>
          <p:cNvPr id="52" name="Text 50"/>
          <p:cNvSpPr/>
          <p:nvPr/>
        </p:nvSpPr>
        <p:spPr>
          <a:xfrm>
            <a:off x="6976872" y="4654296"/>
            <a:ext cx="509320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8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80–90 min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6976872" y="4846320"/>
            <a:ext cx="5093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&amp; Momentum</a:t>
            </a:r>
            <a:endParaRPr lang="en-US" sz="1250" dirty="0"/>
          </a:p>
        </p:txBody>
      </p:sp>
      <p:sp>
        <p:nvSpPr>
          <p:cNvPr id="54" name="Text 52"/>
          <p:cNvSpPr/>
          <p:nvPr/>
        </p:nvSpPr>
        <p:spPr>
          <a:xfrm>
            <a:off x="6976872" y="5138928"/>
            <a:ext cx="5093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rhythm, follow-ups, negotiation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56" name="Shape 54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57" name="Text 55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00  ·  THE 60-DAY GOAL  ·  0–10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 days. That's the target.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73609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475488" cy="1298448"/>
          </a:xfrm>
          <a:prstGeom prst="rect">
            <a:avLst>
              <a:gd name="adj" fmla="val 11538"/>
            </a:avLst>
          </a:prstGeom>
          <a:solidFill>
            <a:srgbClr val="C2410C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591056"/>
            <a:ext cx="47548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2688" y="1298448"/>
            <a:ext cx="6675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people treat job searching like a hobby.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32688" y="1572768"/>
            <a:ext cx="66751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to 3 things, wait 2 weeks, feel demoralised, repeat. That's hoping, not searching. Average passive seeker: 5–6 months.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2578608"/>
            <a:ext cx="73609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78608"/>
            <a:ext cx="475488" cy="1298448"/>
          </a:xfrm>
          <a:prstGeom prst="rect">
            <a:avLst>
              <a:gd name="adj" fmla="val 11538"/>
            </a:avLst>
          </a:prstGeom>
          <a:solidFill>
            <a:srgbClr val="C2410C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2999232"/>
            <a:ext cx="47548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32688" y="2706624"/>
            <a:ext cx="6675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ones who land fast treat it like a job.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32688" y="2980944"/>
            <a:ext cx="66751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Hours. Targets. They track everything daily. They don't wait for motivation — they build a system that doesn't require it.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65760" y="3986784"/>
            <a:ext cx="73609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986784"/>
            <a:ext cx="475488" cy="1298448"/>
          </a:xfrm>
          <a:prstGeom prst="rect">
            <a:avLst>
              <a:gd name="adj" fmla="val 11538"/>
            </a:avLst>
          </a:prstGeom>
          <a:solidFill>
            <a:srgbClr val="C2410C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4407408"/>
            <a:ext cx="47548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32688" y="4114800"/>
            <a:ext cx="6675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is your unfair advantage.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32688" y="4389120"/>
            <a:ext cx="66751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magic. It removes every excuse: no writer's block, no blank cover letters, no 'I'll do it tomorrow.' Just output, every day.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7955280" y="1170432"/>
            <a:ext cx="1600200" cy="1005840"/>
          </a:xfrm>
          <a:prstGeom prst="rect">
            <a:avLst>
              <a:gd name="adj" fmla="val 7273"/>
            </a:avLst>
          </a:prstGeom>
          <a:solidFill>
            <a:srgbClr val="FFF7ED"/>
          </a:solidFill>
          <a:ln w="8890">
            <a:solidFill>
              <a:srgbClr val="FDDCB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55280" y="1261872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</a:t>
            </a:r>
            <a:endParaRPr lang="en-US" sz="4000" dirty="0"/>
          </a:p>
        </p:txBody>
      </p:sp>
      <p:sp>
        <p:nvSpPr>
          <p:cNvPr id="24" name="Text 22"/>
          <p:cNvSpPr/>
          <p:nvPr/>
        </p:nvSpPr>
        <p:spPr>
          <a:xfrm>
            <a:off x="7955280" y="1847088"/>
            <a:ext cx="1600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5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7955280" y="2578608"/>
            <a:ext cx="1600200" cy="1005840"/>
          </a:xfrm>
          <a:prstGeom prst="rect">
            <a:avLst>
              <a:gd name="adj" fmla="val 7273"/>
            </a:avLst>
          </a:prstGeom>
          <a:solidFill>
            <a:srgbClr val="FFF7ED"/>
          </a:solidFill>
          <a:ln w="8890">
            <a:solidFill>
              <a:srgbClr val="FDDCB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955280" y="2670048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5+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7955280" y="3255264"/>
            <a:ext cx="1600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5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apps/wk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7955280" y="3986784"/>
            <a:ext cx="1600200" cy="1005840"/>
          </a:xfrm>
          <a:prstGeom prst="rect">
            <a:avLst>
              <a:gd name="adj" fmla="val 7273"/>
            </a:avLst>
          </a:prstGeom>
          <a:solidFill>
            <a:srgbClr val="FFF7ED"/>
          </a:solidFill>
          <a:ln w="8890">
            <a:solidFill>
              <a:srgbClr val="FDDCB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955280" y="4078224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000" dirty="0"/>
          </a:p>
        </p:txBody>
      </p:sp>
      <p:sp>
        <p:nvSpPr>
          <p:cNvPr id="30" name="Text 28"/>
          <p:cNvSpPr/>
          <p:nvPr/>
        </p:nvSpPr>
        <p:spPr>
          <a:xfrm>
            <a:off x="7955280" y="4663440"/>
            <a:ext cx="1600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5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standup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7955280" y="5394960"/>
            <a:ext cx="1600200" cy="1005840"/>
          </a:xfrm>
          <a:prstGeom prst="rect">
            <a:avLst>
              <a:gd name="adj" fmla="val 7273"/>
            </a:avLst>
          </a:prstGeom>
          <a:solidFill>
            <a:srgbClr val="FFF7ED"/>
          </a:solidFill>
          <a:ln w="8890">
            <a:solidFill>
              <a:srgbClr val="FDDCB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55280" y="548640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4000" dirty="0"/>
          </a:p>
        </p:txBody>
      </p:sp>
      <p:sp>
        <p:nvSpPr>
          <p:cNvPr id="33" name="Text 31"/>
          <p:cNvSpPr/>
          <p:nvPr/>
        </p:nvSpPr>
        <p:spPr>
          <a:xfrm>
            <a:off x="7955280" y="6071616"/>
            <a:ext cx="1600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5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tracked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5" name="Shape 33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36" name="Text 34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 ·  ACCOUNTABILITY &amp; DAILY STANDUPS  ·  10–20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don't track it, it didn't happen.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989320" cy="1188720"/>
          </a:xfrm>
          <a:prstGeom prst="rect">
            <a:avLst>
              <a:gd name="adj" fmla="val 461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1170432"/>
            <a:ext cx="36576" cy="1188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121615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01 — DAILY MORNING STANDUP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475488" y="1444752"/>
            <a:ext cx="5806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morning. I'm in day [X] of my 60-day search. Yesterday I [what you actually did]. Today I plan to [concrete plan]. I'm feeling [confident / stuck / avoidant]. Is my plan enough to stay on track? What am I avoiding? Give me one specific thing to do in the first 30 minutes.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2450592"/>
            <a:ext cx="5989320" cy="1188720"/>
          </a:xfrm>
          <a:prstGeom prst="rect">
            <a:avLst>
              <a:gd name="adj" fmla="val 461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5059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450592"/>
            <a:ext cx="36576" cy="1188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" y="249631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02 — WEEKLY ACCOUNTABILITY REVIEW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75488" y="2724912"/>
            <a:ext cx="5806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my week: applied to [N] roles, had [N] conversations, completed [N] mock interviews, did [N] follow-ups. Compared to last week I am [better/worse/same] and here's why: [honest take]. Am I on track to land within 60 days? What one thing do I need to change?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3730752"/>
            <a:ext cx="5989320" cy="1188720"/>
          </a:xfrm>
          <a:prstGeom prst="rect">
            <a:avLst>
              <a:gd name="adj" fmla="val 461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73075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730752"/>
            <a:ext cx="36576" cy="1188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" y="377647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03 — WHEN YOU'RE LOSING MOMENTUM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475488" y="4005072"/>
            <a:ext cx="5806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haven't applied to anything in [X] days. I feel [stuck / demotivated / overwhelmed / scared]. Don't give me a pep talk. Give me one specific, concrete thing I can do in the next 30 minutes — small enough that I'll actually do it right now.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291072" y="1170432"/>
            <a:ext cx="5687568" cy="3749040"/>
          </a:xfrm>
          <a:prstGeom prst="rect">
            <a:avLst>
              <a:gd name="adj" fmla="val 1463"/>
            </a:avLst>
          </a:prstGeom>
          <a:solidFill>
            <a:srgbClr val="FDFAF7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91072" y="1170432"/>
            <a:ext cx="5687568" cy="3657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4" name="Text 22"/>
          <p:cNvSpPr/>
          <p:nvPr/>
        </p:nvSpPr>
        <p:spPr>
          <a:xfrm>
            <a:off x="6419088" y="1261872"/>
            <a:ext cx="54681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works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19088" y="164592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26" name="Text 24"/>
          <p:cNvSpPr/>
          <p:nvPr/>
        </p:nvSpPr>
        <p:spPr>
          <a:xfrm>
            <a:off x="6419088" y="164592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656832" y="160020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can't lie to Claude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656832" y="180136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only knows what you tell it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419088" y="218694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0" name="Text 28"/>
          <p:cNvSpPr/>
          <p:nvPr/>
        </p:nvSpPr>
        <p:spPr>
          <a:xfrm>
            <a:off x="6419088" y="218694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656832" y="214122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makes avoidance visible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656832" y="234238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in writing forces honesty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6419088" y="272796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4" name="Text 32"/>
          <p:cNvSpPr/>
          <p:nvPr/>
        </p:nvSpPr>
        <p:spPr>
          <a:xfrm>
            <a:off x="6419088" y="272796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656832" y="268224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asks what friends won't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656832" y="288340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sugarcoating, no sympathy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419088" y="326898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326898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656832" y="322326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Available at 6am, no judgment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656832" y="342442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appointment, no waiting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6419088" y="381000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42" name="Text 40"/>
          <p:cNvSpPr/>
          <p:nvPr/>
        </p:nvSpPr>
        <p:spPr>
          <a:xfrm>
            <a:off x="6419088" y="381000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656832" y="376428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Patterns emerge over days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656832" y="396544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spots them before you do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6419088" y="435102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46" name="Text 44"/>
          <p:cNvSpPr/>
          <p:nvPr/>
        </p:nvSpPr>
        <p:spPr>
          <a:xfrm>
            <a:off x="6419088" y="435102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6656832" y="430530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Never tired of asking why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656832" y="4506468"/>
            <a:ext cx="5212080" cy="2758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never lets you off the hook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6291072" y="5010912"/>
            <a:ext cx="5687568" cy="640080"/>
          </a:xfrm>
          <a:prstGeom prst="rect">
            <a:avLst>
              <a:gd name="adj" fmla="val 8571"/>
            </a:avLst>
          </a:prstGeom>
          <a:solidFill>
            <a:srgbClr val="FFF7ED"/>
          </a:solidFill>
          <a:ln w="10160">
            <a:solidFill>
              <a:srgbClr val="FDDCB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19088" y="5084064"/>
            <a:ext cx="5468112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NON-NEGOTIABLE: Every application goes into the tracker the day you submit it. Not tomorrow. That day.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52" name="Shape 50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53" name="Text 51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 ·  CV OVERHAUL  ·  20–35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CV is not a biography. It's a sales document.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1170432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121615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04 — DIAGNOSE YOUR CV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475488" y="1444752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going to paste my CV. Review it: (1) clarity and impact of my bullet points, (2) clichés or weak language to cut, (3) what's missing that a hiring manager wants to see, (4) how it would do with ATS. Be direct — don't soften it.</a:t>
            </a:r>
            <a:endParaRPr lang="en-US" sz="850" dirty="0"/>
          </a:p>
          <a:p>
            <a:pPr indent="0" marL="0">
              <a:buNone/>
            </a:pP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[paste your full CV]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2560320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60320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560320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" y="2606040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05 — REWRITE BULLET POINTS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75488" y="2834640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these bullet points and rewrite them. Format: strong action verb → what I did → result or scale. Max 1–2 lines. No passive language, no vague adjectives, no committee-speak.</a:t>
            </a:r>
            <a:endParaRPr lang="en-US" sz="850" dirty="0"/>
          </a:p>
          <a:p>
            <a:pPr indent="0" marL="0">
              <a:buNone/>
            </a:pP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[paste 3–5 of your weakest bullets]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3950208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950208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950208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" y="3995928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06 — TAILOR CV FOR A ROLE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475488" y="4224528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is my CV: [paste]. Here is a job description: [paste]. Suggest specific edits to match this role — mirror their keywords, highlight relevant experience, flag any gaps for my cover letter. Don't rewrite everything — just tell me what to change and why.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291072" y="1170432"/>
            <a:ext cx="5687568" cy="4078224"/>
          </a:xfrm>
          <a:prstGeom prst="rect">
            <a:avLst>
              <a:gd name="adj" fmla="val 1345"/>
            </a:avLst>
          </a:prstGeom>
          <a:solidFill>
            <a:srgbClr val="FDFAF7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91072" y="1170432"/>
            <a:ext cx="5687568" cy="36576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4" name="Text 22"/>
          <p:cNvSpPr/>
          <p:nvPr/>
        </p:nvSpPr>
        <p:spPr>
          <a:xfrm>
            <a:off x="6419088" y="1261872"/>
            <a:ext cx="54681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CV golden rules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19088" y="1609344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26" name="Text 24"/>
          <p:cNvSpPr/>
          <p:nvPr/>
        </p:nvSpPr>
        <p:spPr>
          <a:xfrm>
            <a:off x="6419088" y="1609344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6693408" y="1591056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page if under 10 years' experience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693408" y="1792224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pages max for senior roles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419088" y="2205228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0" name="Text 28"/>
          <p:cNvSpPr/>
          <p:nvPr/>
        </p:nvSpPr>
        <p:spPr>
          <a:xfrm>
            <a:off x="6419088" y="2205228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6693408" y="2186940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bullet needs a result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693408" y="2388108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just 'responsible for X'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6419088" y="2801112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4" name="Text 32"/>
          <p:cNvSpPr/>
          <p:nvPr/>
        </p:nvSpPr>
        <p:spPr>
          <a:xfrm>
            <a:off x="6419088" y="2801112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6693408" y="2782824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Mirror the JD language exactly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693408" y="2983992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ATS does keyword matching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419088" y="3396996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3396996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6693408" y="3378708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Numbers make bullets land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693408" y="3579876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ranges if no exact figures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6419088" y="3992880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42" name="Text 40"/>
          <p:cNvSpPr/>
          <p:nvPr/>
        </p:nvSpPr>
        <p:spPr>
          <a:xfrm>
            <a:off x="6419088" y="3992880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693408" y="3974592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Cut clichés immediately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693408" y="4175760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'Passionate', 'Results-driven', 'Synergy'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6419088" y="4588764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46" name="Text 44"/>
          <p:cNvSpPr/>
          <p:nvPr/>
        </p:nvSpPr>
        <p:spPr>
          <a:xfrm>
            <a:off x="6419088" y="4588764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47" name="Text 45"/>
          <p:cNvSpPr/>
          <p:nvPr/>
        </p:nvSpPr>
        <p:spPr>
          <a:xfrm>
            <a:off x="6693408" y="4570476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Tailor every single application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693408" y="4771644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CVs go to the bottom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50" name="Shape 48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51" name="Text 49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 ·  LINKEDIN PROFILE  ·  35–50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LinkedIn is working 24/7. Is it working for you?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1170432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121615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07 — MAGNETIC HEADLINE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475488" y="1444752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a [role] with [X years] in [industry]. My strengths are [2–3 skills]. I'm open to [target area]. Write 5 headline options — some keyword-rich for search, some human and story-driven. Max 200 characters. Don't start any with 'Passionate' or 'Experienced'.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2560320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60320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560320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" y="2606040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08 — ABOUT SECTION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75488" y="2834640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my LinkedIn About section. Open with a hook (not 'I am a...' — ever), cover what I do and what I'm known for, what drives me, what I'm looking for. First person, conversational, no jargon. Under 300 words.</a:t>
            </a:r>
            <a:endParaRPr lang="en-US" sz="850" dirty="0"/>
          </a:p>
          <a:p>
            <a:pPr indent="0" marL="0">
              <a:buNone/>
            </a:pP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[paste a paragraph about yourself in your own words]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3950208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950208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950208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" y="3995928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09 — NETWORK OUTREACH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475488" y="4224528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want to reach out to a former colleague to let them know I'm job hunting and ask for a quick call. We worked at [company], I [relationship — e.g. was their direct report for 2 years]. Write a short, warm, non-needy message — 4–6 sentences. No 'hope this finds you well.'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291072" y="1170432"/>
            <a:ext cx="5687568" cy="4078224"/>
          </a:xfrm>
          <a:prstGeom prst="rect">
            <a:avLst>
              <a:gd name="adj" fmla="val 1345"/>
            </a:avLst>
          </a:prstGeom>
          <a:solidFill>
            <a:srgbClr val="FDFAF7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91072" y="1170432"/>
            <a:ext cx="5687568" cy="3657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4" name="Text 22"/>
          <p:cNvSpPr/>
          <p:nvPr/>
        </p:nvSpPr>
        <p:spPr>
          <a:xfrm>
            <a:off x="6419088" y="1261872"/>
            <a:ext cx="54681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LinkedIn quick wins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19088" y="1645920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26" name="Text 24"/>
          <p:cNvSpPr/>
          <p:nvPr/>
        </p:nvSpPr>
        <p:spPr>
          <a:xfrm>
            <a:off x="6419088" y="1645920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656832" y="1600200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Update your headline today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656832" y="1801368"/>
            <a:ext cx="5212080" cy="449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thing recruiters see — make every word count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419088" y="2360981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0" name="Text 28"/>
          <p:cNvSpPr/>
          <p:nvPr/>
        </p:nvSpPr>
        <p:spPr>
          <a:xfrm>
            <a:off x="6419088" y="2360981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656832" y="2315261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Turn on Open to Work (private)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656832" y="2516429"/>
            <a:ext cx="5212080" cy="449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Recruiters see it; your employer doesn't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6419088" y="3076042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4" name="Text 32"/>
          <p:cNvSpPr/>
          <p:nvPr/>
        </p:nvSpPr>
        <p:spPr>
          <a:xfrm>
            <a:off x="6419088" y="3076042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656832" y="3030322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Connect with 5 people per week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656832" y="3231490"/>
            <a:ext cx="5212080" cy="449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Former colleagues, managers, people you respected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419088" y="3791102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3791102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656832" y="3745382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Engage before you ask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656832" y="3946550"/>
            <a:ext cx="5212080" cy="449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meaningfully before reaching out cold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6419088" y="4506163"/>
            <a:ext cx="164592" cy="16459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42" name="Text 40"/>
          <p:cNvSpPr/>
          <p:nvPr/>
        </p:nvSpPr>
        <p:spPr>
          <a:xfrm>
            <a:off x="6419088" y="4506163"/>
            <a:ext cx="164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·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656832" y="4460443"/>
            <a:ext cx="5212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 skills from target JDs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656832" y="4661611"/>
            <a:ext cx="5212080" cy="449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ATS and recruiter search use these to find you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46" name="Shape 44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47" name="Text 45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 ·  COVER LETTERS  ·  50–60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tailored letter beats ten generic ones. Every time.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1170432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121615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10 — COVER LETTER IN 10 MINUTES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475488" y="1444752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cover letter for this role. CV: [paste]. JD: [paste]. My honest reason for wanting it: [2–3 genuine sentences]. 3 paragraphs: why them, why me, what I'd bring. Don't use 'I am passionate about' or 'I would be a great fit.' Direct and specific.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2560320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60320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560320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" y="2606040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11 — RESEARCH THE COMPANY FAST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75488" y="2834640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applying to [company] in [industry]. Summarise: business model, what they're known for, recent news, key competitors, and 2–3 smart questions I could reference to show I've done my homework. Flag anything you're uncertain about so I can verify it.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3950208"/>
            <a:ext cx="5989320" cy="1298448"/>
          </a:xfrm>
          <a:prstGeom prst="rect">
            <a:avLst>
              <a:gd name="adj" fmla="val 4225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950208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950208"/>
            <a:ext cx="36576" cy="1298448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" y="3995928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12 — ADDRESS A GAP OR RED FLAG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475488" y="4224528"/>
            <a:ext cx="5806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applying for [role] but worried about: [gap / career change / less experience / difficult exit]. Help me frame this honestly and positively — in my cover letter or if asked in interview. Own it without making it the first thing they think about.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291072" y="1170432"/>
            <a:ext cx="5687568" cy="4078224"/>
          </a:xfrm>
          <a:prstGeom prst="rect">
            <a:avLst>
              <a:gd name="adj" fmla="val 1345"/>
            </a:avLst>
          </a:prstGeom>
          <a:solidFill>
            <a:srgbClr val="FDFAF7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91072" y="1170432"/>
            <a:ext cx="5687568" cy="36576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4" name="Text 22"/>
          <p:cNvSpPr/>
          <p:nvPr/>
        </p:nvSpPr>
        <p:spPr>
          <a:xfrm>
            <a:off x="6419088" y="1261872"/>
            <a:ext cx="54681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Cover letter formula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19088" y="1609344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26" name="Text 24"/>
          <p:cNvSpPr/>
          <p:nvPr/>
        </p:nvSpPr>
        <p:spPr>
          <a:xfrm>
            <a:off x="6419088" y="1609344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6693408" y="1591056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1 — Why them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693408" y="1792224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and researched. Show you've done your homework.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419088" y="2205228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0" name="Text 28"/>
          <p:cNvSpPr/>
          <p:nvPr/>
        </p:nvSpPr>
        <p:spPr>
          <a:xfrm>
            <a:off x="6419088" y="2205228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6693408" y="2186940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2 — Why you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693408" y="2388108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concrete things you've done. Results, not descriptions.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6419088" y="2801112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4" name="Text 32"/>
          <p:cNvSpPr/>
          <p:nvPr/>
        </p:nvSpPr>
        <p:spPr>
          <a:xfrm>
            <a:off x="6419088" y="2801112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6693408" y="2782824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3 — What you'd bring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693408" y="2983992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clear sentence on the value you'd add.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419088" y="3396996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3396996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6693408" y="3378708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 3 paragraphs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693408" y="3579876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they have to scroll, it's already too long.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6419088" y="3992880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42" name="Text 40"/>
          <p:cNvSpPr/>
          <p:nvPr/>
        </p:nvSpPr>
        <p:spPr>
          <a:xfrm>
            <a:off x="6419088" y="3992880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693408" y="3974592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Never use these words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693408" y="4175760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Passionate. Excited. Great fit. Synergy. Dynamic.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6419088" y="4588764"/>
            <a:ext cx="201168" cy="201168"/>
          </a:xfrm>
          <a:prstGeom prst="rect">
            <a:avLst>
              <a:gd name="adj" fmla="val 18182"/>
            </a:avLst>
          </a:prstGeom>
          <a:solidFill>
            <a:srgbClr val="C2410C"/>
          </a:solidFill>
          <a:ln/>
        </p:spPr>
      </p:sp>
      <p:sp>
        <p:nvSpPr>
          <p:cNvPr id="46" name="Text 44"/>
          <p:cNvSpPr/>
          <p:nvPr/>
        </p:nvSpPr>
        <p:spPr>
          <a:xfrm>
            <a:off x="6419088" y="4588764"/>
            <a:ext cx="201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✓</a:t>
            </a:r>
            <a:endParaRPr lang="en-US" sz="700" dirty="0"/>
          </a:p>
        </p:txBody>
      </p:sp>
      <p:sp>
        <p:nvSpPr>
          <p:cNvPr id="47" name="Text 45"/>
          <p:cNvSpPr/>
          <p:nvPr/>
        </p:nvSpPr>
        <p:spPr>
          <a:xfrm>
            <a:off x="6693408" y="4570476"/>
            <a:ext cx="51755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Always read it out loud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693408" y="4771644"/>
            <a:ext cx="5175504" cy="3398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wouldn't say it, don't write it.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50" name="Shape 48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51" name="Text 49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A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 ·  INTERVIEW PREP  ·  60–70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interview is won before you walk in the room.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989320" cy="1234440"/>
          </a:xfrm>
          <a:prstGeom prst="rect">
            <a:avLst>
              <a:gd name="adj" fmla="val 4444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17043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1170432"/>
            <a:ext cx="36576" cy="123444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121615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13 — FULL MOCK INTERVIEW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475488" y="1444752"/>
            <a:ext cx="580644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have an interview for [role] at [company type]. Act as the interviewer. Ask one question at a time — classic opener, then behavioural, then role-specific. After each answer: what worked, what was vague or too long, what to add or cut. Start with your first question now.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2496312"/>
            <a:ext cx="5989320" cy="1234440"/>
          </a:xfrm>
          <a:prstGeom prst="rect">
            <a:avLst>
              <a:gd name="adj" fmla="val 4444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9631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496312"/>
            <a:ext cx="36576" cy="123444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" y="254203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14 — STRENGTHEN A STAR ANSWER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75488" y="2770632"/>
            <a:ext cx="580644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is my answer to '[question]': [paste]. Evaluate using STAR (Situation, Task, Action, Result). What's missing? Where am I being vague or spending too long on context? Give me a tightened version that lands the Result more clearly.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3822192"/>
            <a:ext cx="5989320" cy="1234440"/>
          </a:xfrm>
          <a:prstGeom prst="rect">
            <a:avLst>
              <a:gd name="adj" fmla="val 4444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822192"/>
            <a:ext cx="598932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822192"/>
            <a:ext cx="36576" cy="123444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" y="3867912"/>
            <a:ext cx="5806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15 — SMART QUESTIONS TO ASK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475488" y="4096512"/>
            <a:ext cx="580644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interviewing for [role] at [company]. Generate 8 thoughtful questions I could ask — strategic thinking about their challenges, how the team works day-to-day, and questions that help me evaluate if this role is right for me. Avoid anything answered on their website.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291072" y="1170432"/>
            <a:ext cx="5687568" cy="3886200"/>
          </a:xfrm>
          <a:prstGeom prst="rect">
            <a:avLst>
              <a:gd name="adj" fmla="val 1412"/>
            </a:avLst>
          </a:prstGeom>
          <a:solidFill>
            <a:srgbClr val="FAF5E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91072" y="1170432"/>
            <a:ext cx="5687568" cy="3657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4" name="Text 22"/>
          <p:cNvSpPr/>
          <p:nvPr/>
        </p:nvSpPr>
        <p:spPr>
          <a:xfrm>
            <a:off x="6419088" y="1243584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 framework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00800" y="1554480"/>
            <a:ext cx="5486400" cy="816102"/>
          </a:xfrm>
          <a:prstGeom prst="rect">
            <a:avLst>
              <a:gd name="adj" fmla="val 6723"/>
            </a:avLst>
          </a:prstGeom>
          <a:solidFill>
            <a:srgbClr val="FFFFFF"/>
          </a:solidFill>
          <a:ln w="7620">
            <a:solidFill>
              <a:srgbClr val="E2D5C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73952" y="1743075"/>
            <a:ext cx="438912" cy="43891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27" name="Text 25"/>
          <p:cNvSpPr/>
          <p:nvPr/>
        </p:nvSpPr>
        <p:spPr>
          <a:xfrm>
            <a:off x="6473952" y="1743075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004304" y="1609344"/>
            <a:ext cx="4846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Situation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7004304" y="1847088"/>
            <a:ext cx="4846320" cy="4869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scene briefly — 1–2 sentences max.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6400800" y="2425446"/>
            <a:ext cx="5486400" cy="816102"/>
          </a:xfrm>
          <a:prstGeom prst="rect">
            <a:avLst>
              <a:gd name="adj" fmla="val 6723"/>
            </a:avLst>
          </a:prstGeom>
          <a:solidFill>
            <a:srgbClr val="FFFFFF"/>
          </a:solidFill>
          <a:ln w="7620">
            <a:solidFill>
              <a:srgbClr val="E2D5C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473952" y="2614041"/>
            <a:ext cx="438912" cy="43891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2" name="Text 30"/>
          <p:cNvSpPr/>
          <p:nvPr/>
        </p:nvSpPr>
        <p:spPr>
          <a:xfrm>
            <a:off x="6473952" y="2614041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7004304" y="2480310"/>
            <a:ext cx="4846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Task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7004304" y="2718054"/>
            <a:ext cx="4846320" cy="4869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was your specific role or responsibility?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400800" y="3296412"/>
            <a:ext cx="5486400" cy="816102"/>
          </a:xfrm>
          <a:prstGeom prst="rect">
            <a:avLst>
              <a:gd name="adj" fmla="val 6723"/>
            </a:avLst>
          </a:prstGeom>
          <a:solidFill>
            <a:srgbClr val="FFFFFF"/>
          </a:solidFill>
          <a:ln w="7620">
            <a:solidFill>
              <a:srgbClr val="E2D5C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473952" y="3485007"/>
            <a:ext cx="438912" cy="43891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37" name="Text 35"/>
          <p:cNvSpPr/>
          <p:nvPr/>
        </p:nvSpPr>
        <p:spPr>
          <a:xfrm>
            <a:off x="6473952" y="3485007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004304" y="3351276"/>
            <a:ext cx="4846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Action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7004304" y="3589020"/>
            <a:ext cx="4846320" cy="4869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YOU do? Use 'I', not 'we'. Be specific.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6400800" y="4167378"/>
            <a:ext cx="5486400" cy="816102"/>
          </a:xfrm>
          <a:prstGeom prst="rect">
            <a:avLst>
              <a:gd name="adj" fmla="val 6723"/>
            </a:avLst>
          </a:prstGeom>
          <a:solidFill>
            <a:srgbClr val="FFFFFF"/>
          </a:solidFill>
          <a:ln w="7620">
            <a:solidFill>
              <a:srgbClr val="E2D5C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473952" y="4355973"/>
            <a:ext cx="438912" cy="438912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42" name="Text 40"/>
          <p:cNvSpPr/>
          <p:nvPr/>
        </p:nvSpPr>
        <p:spPr>
          <a:xfrm>
            <a:off x="6473952" y="4355973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7004304" y="4222242"/>
            <a:ext cx="4846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7004304" y="4459986"/>
            <a:ext cx="4846320" cy="4869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Number, outcome, impact. This is what matters most.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46" name="Shape 44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47" name="Text 45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00" cy="5029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0"/>
            <a:ext cx="4873752" cy="5029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128016"/>
            <a:ext cx="10058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2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 ·  APPLICATION TRACKER  ·  70–80 MIN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365760"/>
            <a:ext cx="11338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i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Track everything. Seriously. Every single one.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47472" y="1170432"/>
            <a:ext cx="173736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8" name="Text 6"/>
          <p:cNvSpPr/>
          <p:nvPr/>
        </p:nvSpPr>
        <p:spPr>
          <a:xfrm>
            <a:off x="347472" y="1170432"/>
            <a:ext cx="1737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</a:t>
            </a:r>
            <a:endParaRPr lang="en-US" sz="750" dirty="0"/>
          </a:p>
        </p:txBody>
      </p:sp>
      <p:sp>
        <p:nvSpPr>
          <p:cNvPr id="9" name="Shape 7"/>
          <p:cNvSpPr/>
          <p:nvPr/>
        </p:nvSpPr>
        <p:spPr>
          <a:xfrm>
            <a:off x="2103120" y="1170432"/>
            <a:ext cx="173736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0" name="Text 8"/>
          <p:cNvSpPr/>
          <p:nvPr/>
        </p:nvSpPr>
        <p:spPr>
          <a:xfrm>
            <a:off x="2103120" y="1170432"/>
            <a:ext cx="1737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858768" y="1170432"/>
            <a:ext cx="54864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2" name="Text 10"/>
          <p:cNvSpPr/>
          <p:nvPr/>
        </p:nvSpPr>
        <p:spPr>
          <a:xfrm>
            <a:off x="3858768" y="1170432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4425696" y="1170432"/>
            <a:ext cx="109728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4" name="Text 12"/>
          <p:cNvSpPr/>
          <p:nvPr/>
        </p:nvSpPr>
        <p:spPr>
          <a:xfrm>
            <a:off x="4425696" y="1170432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5541264" y="1170432"/>
            <a:ext cx="210312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6" name="Text 14"/>
          <p:cNvSpPr/>
          <p:nvPr/>
        </p:nvSpPr>
        <p:spPr>
          <a:xfrm>
            <a:off x="5541264" y="1170432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Action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7662672" y="1170432"/>
            <a:ext cx="2011680" cy="310896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8" name="Text 16"/>
          <p:cNvSpPr/>
          <p:nvPr/>
        </p:nvSpPr>
        <p:spPr>
          <a:xfrm>
            <a:off x="7662672" y="1170432"/>
            <a:ext cx="2011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Prompts used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47472" y="1517904"/>
            <a:ext cx="173736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2336" y="155448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Acme Co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2103120" y="1517904"/>
            <a:ext cx="173736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157984" y="155448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Mgr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858768" y="1517904"/>
            <a:ext cx="54864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913632" y="155448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425696" y="1517904"/>
            <a:ext cx="109728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480560" y="1554480"/>
            <a:ext cx="1005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5541264" y="1517904"/>
            <a:ext cx="210312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596128" y="1554480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 STAR answers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7662672" y="1517904"/>
            <a:ext cx="201168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17536" y="1554480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04, 06, 13, 14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347472" y="1920240"/>
            <a:ext cx="173736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02336" y="1956816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Bright Ltd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2103120" y="1920240"/>
            <a:ext cx="173736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157984" y="1956816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Lead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3858768" y="1920240"/>
            <a:ext cx="54864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913632" y="1956816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425696" y="1920240"/>
            <a:ext cx="109728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480560" y="1956816"/>
            <a:ext cx="1005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3B7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5541264" y="1920240"/>
            <a:ext cx="210312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596128" y="1956816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 Day 12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7662672" y="1920240"/>
            <a:ext cx="201168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717536" y="195681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06, 10, 11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347472" y="2322576"/>
            <a:ext cx="173736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02336" y="2359152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Group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2103120" y="2322576"/>
            <a:ext cx="173736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157984" y="2359152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 Director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3858768" y="2322576"/>
            <a:ext cx="54864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913632" y="2359152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425696" y="2322576"/>
            <a:ext cx="109728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80560" y="2359152"/>
            <a:ext cx="1005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Ghosted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5541264" y="2322576"/>
            <a:ext cx="210312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596128" y="2359152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closed — move on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7662672" y="2322576"/>
            <a:ext cx="2011680" cy="365760"/>
          </a:xfrm>
          <a:prstGeom prst="rect">
            <a:avLst/>
          </a:prstGeom>
          <a:solidFill>
            <a:srgbClr val="FFFFFF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717536" y="2359152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06, 10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347472" y="2724912"/>
            <a:ext cx="173736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02336" y="2761488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Inc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2103120" y="2724912"/>
            <a:ext cx="173736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157984" y="2761488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Growth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3858768" y="2724912"/>
            <a:ext cx="54864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913632" y="2761488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425696" y="2724912"/>
            <a:ext cx="109728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480560" y="2761488"/>
            <a:ext cx="1005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round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541264" y="2724912"/>
            <a:ext cx="210312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5596128" y="2761488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work sample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7662672" y="2724912"/>
            <a:ext cx="2011680" cy="365760"/>
          </a:xfrm>
          <a:prstGeom prst="rect">
            <a:avLst/>
          </a:prstGeom>
          <a:solidFill>
            <a:srgbClr val="FDFAF7"/>
          </a:solidFill>
          <a:ln w="5080">
            <a:solidFill>
              <a:srgbClr val="E2D5C8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7717536" y="276148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13, 14, 15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347472" y="3383280"/>
            <a:ext cx="9235440" cy="987552"/>
          </a:xfrm>
          <a:prstGeom prst="rect">
            <a:avLst>
              <a:gd name="adj" fmla="val 5556"/>
            </a:avLst>
          </a:prstGeom>
          <a:solidFill>
            <a:srgbClr val="FFFFFF"/>
          </a:solidFill>
          <a:ln w="8890">
            <a:solidFill>
              <a:srgbClr val="E2D5C8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347472" y="3383280"/>
            <a:ext cx="9235440" cy="256032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69" name="Shape 67"/>
          <p:cNvSpPr/>
          <p:nvPr/>
        </p:nvSpPr>
        <p:spPr>
          <a:xfrm>
            <a:off x="347472" y="3383280"/>
            <a:ext cx="36576" cy="987552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70" name="Text 68"/>
          <p:cNvSpPr/>
          <p:nvPr/>
        </p:nvSpPr>
        <p:spPr>
          <a:xfrm>
            <a:off x="457200" y="3429000"/>
            <a:ext cx="9052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C2410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 16 — AUDIT YOUR TRACKER WITH CLAUDE</a:t>
            </a:r>
            <a:endParaRPr lang="en-US" sz="650" dirty="0"/>
          </a:p>
        </p:txBody>
      </p:sp>
      <p:sp>
        <p:nvSpPr>
          <p:cNvPr id="71" name="Text 69"/>
          <p:cNvSpPr/>
          <p:nvPr/>
        </p:nvSpPr>
        <p:spPr>
          <a:xfrm>
            <a:off x="457200" y="3657600"/>
            <a:ext cx="9052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my application tracker: [paste]. Analyse it: (1) what's been in 'Applied' 10+ days with no follow-up, (2) any patterns in what I'm applying to or avoiding, (3) which have the most potential to push harder on, (4) what to deprioritise or close out.</a:t>
            </a:r>
            <a:endParaRPr lang="en-US" sz="850" dirty="0"/>
          </a:p>
        </p:txBody>
      </p:sp>
      <p:sp>
        <p:nvSpPr>
          <p:cNvPr id="72" name="Shape 70"/>
          <p:cNvSpPr/>
          <p:nvPr/>
        </p:nvSpPr>
        <p:spPr>
          <a:xfrm>
            <a:off x="347472" y="456285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73" name="Text 71"/>
          <p:cNvSpPr/>
          <p:nvPr/>
        </p:nvSpPr>
        <p:spPr>
          <a:xfrm>
            <a:off x="603504" y="45262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it the day you apply — not tomorrow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347472" y="492861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75" name="Text 73"/>
          <p:cNvSpPr/>
          <p:nvPr/>
        </p:nvSpPr>
        <p:spPr>
          <a:xfrm>
            <a:off x="603504" y="48920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status within 24h of any response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347472" y="529437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77" name="Text 75"/>
          <p:cNvSpPr/>
          <p:nvPr/>
        </p:nvSpPr>
        <p:spPr>
          <a:xfrm>
            <a:off x="603504" y="52578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every Claude prompt you used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6382512" y="456285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79" name="Text 77"/>
          <p:cNvSpPr/>
          <p:nvPr/>
        </p:nvSpPr>
        <p:spPr>
          <a:xfrm>
            <a:off x="6638544" y="45262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'Ghosted' after 14 days — then move on</a:t>
            </a:r>
            <a:endParaRPr lang="en-US" sz="850" dirty="0"/>
          </a:p>
        </p:txBody>
      </p:sp>
      <p:sp>
        <p:nvSpPr>
          <p:cNvPr id="80" name="Shape 78"/>
          <p:cNvSpPr/>
          <p:nvPr/>
        </p:nvSpPr>
        <p:spPr>
          <a:xfrm>
            <a:off x="6382512" y="492861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81" name="Text 79"/>
          <p:cNvSpPr/>
          <p:nvPr/>
        </p:nvSpPr>
        <p:spPr>
          <a:xfrm>
            <a:off x="6638544" y="48920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full tracker every Monday morning</a:t>
            </a:r>
            <a:endParaRPr lang="en-US" sz="850" dirty="0"/>
          </a:p>
        </p:txBody>
      </p:sp>
      <p:sp>
        <p:nvSpPr>
          <p:cNvPr id="82" name="Shape 80"/>
          <p:cNvSpPr/>
          <p:nvPr/>
        </p:nvSpPr>
        <p:spPr>
          <a:xfrm>
            <a:off x="6382512" y="5294376"/>
            <a:ext cx="182880" cy="182880"/>
          </a:xfrm>
          <a:prstGeom prst="ellipse">
            <a:avLst/>
          </a:prstGeom>
          <a:solidFill>
            <a:srgbClr val="C2410C"/>
          </a:solidFill>
          <a:ln/>
        </p:spPr>
      </p:sp>
      <p:sp>
        <p:nvSpPr>
          <p:cNvPr id="83" name="Text 81"/>
          <p:cNvSpPr/>
          <p:nvPr/>
        </p:nvSpPr>
        <p:spPr>
          <a:xfrm>
            <a:off x="6638544" y="52578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have more than 10 active applications at once</a:t>
            </a:r>
            <a:endParaRPr lang="en-US" sz="850" dirty="0"/>
          </a:p>
        </p:txBody>
      </p:sp>
      <p:sp>
        <p:nvSpPr>
          <p:cNvPr id="84" name="Shape 82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solidFill>
            <a:srgbClr val="FAF5EF"/>
          </a:solidFill>
          <a:ln/>
        </p:spPr>
      </p:sp>
      <p:sp>
        <p:nvSpPr>
          <p:cNvPr id="85" name="Shape 83"/>
          <p:cNvSpPr/>
          <p:nvPr/>
        </p:nvSpPr>
        <p:spPr>
          <a:xfrm>
            <a:off x="0" y="6537960"/>
            <a:ext cx="12192000" cy="22860"/>
          </a:xfrm>
          <a:prstGeom prst="rect">
            <a:avLst/>
          </a:prstGeom>
          <a:solidFill>
            <a:srgbClr val="E2D5C8"/>
          </a:solidFill>
          <a:ln/>
        </p:spPr>
      </p:sp>
      <p:sp>
        <p:nvSpPr>
          <p:cNvPr id="86" name="Text 84"/>
          <p:cNvSpPr/>
          <p:nvPr/>
        </p:nvSpPr>
        <p:spPr>
          <a:xfrm>
            <a:off x="0" y="6537960"/>
            <a:ext cx="1219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60dayjob.com  ·  Built by Yad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60DayJob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Your Next Role — 60DayJob Workshop</dc:title>
  <dc:subject>PptxGenJS Presentation</dc:subject>
  <dc:creator>Yad</dc:creator>
  <cp:lastModifiedBy>Yad</cp:lastModifiedBy>
  <cp:revision>1</cp:revision>
  <dcterms:created xsi:type="dcterms:W3CDTF">2026-05-04T06:50:03Z</dcterms:created>
  <dcterms:modified xsi:type="dcterms:W3CDTF">2026-05-04T06:50:03Z</dcterms:modified>
</cp:coreProperties>
</file>